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4" r:id="rId4"/>
    <p:sldId id="271" r:id="rId5"/>
    <p:sldId id="272" r:id="rId6"/>
    <p:sldId id="258" r:id="rId7"/>
    <p:sldId id="263" r:id="rId8"/>
    <p:sldId id="264" r:id="rId9"/>
    <p:sldId id="265" r:id="rId10"/>
    <p:sldId id="266" r:id="rId11"/>
    <p:sldId id="287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9" r:id="rId22"/>
    <p:sldId id="290" r:id="rId23"/>
    <p:sldId id="291" r:id="rId24"/>
    <p:sldId id="283" r:id="rId25"/>
    <p:sldId id="288" r:id="rId26"/>
    <p:sldId id="285" r:id="rId27"/>
    <p:sldId id="292" r:id="rId28"/>
    <p:sldId id="29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ectricity Mismatch" id="{58FFBB2B-A017-4E74-AD3B-A283DC204847}">
          <p14:sldIdLst>
            <p14:sldId id="256"/>
            <p14:sldId id="257"/>
            <p14:sldId id="294"/>
            <p14:sldId id="271"/>
            <p14:sldId id="272"/>
            <p14:sldId id="258"/>
            <p14:sldId id="263"/>
            <p14:sldId id="264"/>
            <p14:sldId id="265"/>
            <p14:sldId id="266"/>
            <p14:sldId id="287"/>
          </p14:sldIdLst>
        </p14:section>
        <p14:section name="Heating Mismatch" id="{9498B254-1F4A-422B-AE08-689B1C0EC8EB}">
          <p14:sldIdLst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ENP" id="{A7542ABF-A724-4EF5-89EE-2FD0F3F4436B}">
          <p14:sldIdLst>
            <p14:sldId id="289"/>
            <p14:sldId id="290"/>
            <p14:sldId id="291"/>
          </p14:sldIdLst>
        </p14:section>
        <p14:section name="HNP" id="{B4ADF8DB-F5A6-4341-A9A6-B7DEB77D2774}">
          <p14:sldIdLst>
            <p14:sldId id="283"/>
            <p14:sldId id="288"/>
            <p14:sldId id="285"/>
          </p14:sldIdLst>
        </p14:section>
        <p14:section name="Coherence" id="{5C53386C-6B22-441B-A5D5-536C283028FF}">
          <p14:sldIdLst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03BCFA-6A31-4352-A0C7-7E8742D51E16}" v="2" dt="2021-11-11T13:53:06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7" autoAdjust="0"/>
    <p:restoredTop sz="95226" autoAdjust="0"/>
  </p:normalViewPr>
  <p:slideViewPr>
    <p:cSldViewPr snapToGrid="0">
      <p:cViewPr>
        <p:scale>
          <a:sx n="80" d="100"/>
          <a:sy n="80" d="100"/>
        </p:scale>
        <p:origin x="254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Emil Vind" userId="9bcba4d9-f46c-49a3-9355-84dda85dcf0b" providerId="ADAL" clId="{D103BCFA-6A31-4352-A0C7-7E8742D51E16}"/>
    <pc:docChg chg="custSel addSld modSld">
      <pc:chgData name="Jonas Emil Vind" userId="9bcba4d9-f46c-49a3-9355-84dda85dcf0b" providerId="ADAL" clId="{D103BCFA-6A31-4352-A0C7-7E8742D51E16}" dt="2021-11-11T13:53:13.330" v="248" actId="1076"/>
      <pc:docMkLst>
        <pc:docMk/>
      </pc:docMkLst>
      <pc:sldChg chg="modSp mod">
        <pc:chgData name="Jonas Emil Vind" userId="9bcba4d9-f46c-49a3-9355-84dda85dcf0b" providerId="ADAL" clId="{D103BCFA-6A31-4352-A0C7-7E8742D51E16}" dt="2021-11-11T13:52:52.587" v="219" actId="20577"/>
        <pc:sldMkLst>
          <pc:docMk/>
          <pc:sldMk cId="1002968729" sldId="257"/>
        </pc:sldMkLst>
        <pc:spChg chg="mod">
          <ac:chgData name="Jonas Emil Vind" userId="9bcba4d9-f46c-49a3-9355-84dda85dcf0b" providerId="ADAL" clId="{D103BCFA-6A31-4352-A0C7-7E8742D51E16}" dt="2021-11-11T13:52:52.587" v="219" actId="20577"/>
          <ac:spMkLst>
            <pc:docMk/>
            <pc:sldMk cId="1002968729" sldId="257"/>
            <ac:spMk id="4" creationId="{3398D157-5C91-4BC8-8BEC-926094DEC6B9}"/>
          </ac:spMkLst>
        </pc:spChg>
      </pc:sldChg>
      <pc:sldChg chg="modSp mod">
        <pc:chgData name="Jonas Emil Vind" userId="9bcba4d9-f46c-49a3-9355-84dda85dcf0b" providerId="ADAL" clId="{D103BCFA-6A31-4352-A0C7-7E8742D51E16}" dt="2021-11-11T13:23:39.867" v="56" actId="20577"/>
        <pc:sldMkLst>
          <pc:docMk/>
          <pc:sldMk cId="1302917339" sldId="272"/>
        </pc:sldMkLst>
        <pc:spChg chg="mod">
          <ac:chgData name="Jonas Emil Vind" userId="9bcba4d9-f46c-49a3-9355-84dda85dcf0b" providerId="ADAL" clId="{D103BCFA-6A31-4352-A0C7-7E8742D51E16}" dt="2021-11-11T13:23:39.867" v="56" actId="20577"/>
          <ac:spMkLst>
            <pc:docMk/>
            <pc:sldMk cId="1302917339" sldId="272"/>
            <ac:spMk id="4" creationId="{3398D157-5C91-4BC8-8BEC-926094DEC6B9}"/>
          </ac:spMkLst>
        </pc:spChg>
      </pc:sldChg>
      <pc:sldChg chg="modSp mod">
        <pc:chgData name="Jonas Emil Vind" userId="9bcba4d9-f46c-49a3-9355-84dda85dcf0b" providerId="ADAL" clId="{D103BCFA-6A31-4352-A0C7-7E8742D51E16}" dt="2021-11-11T13:23:32.214" v="43" actId="20577"/>
        <pc:sldMkLst>
          <pc:docMk/>
          <pc:sldMk cId="1324578193" sldId="276"/>
        </pc:sldMkLst>
        <pc:spChg chg="mod">
          <ac:chgData name="Jonas Emil Vind" userId="9bcba4d9-f46c-49a3-9355-84dda85dcf0b" providerId="ADAL" clId="{D103BCFA-6A31-4352-A0C7-7E8742D51E16}" dt="2021-11-11T13:23:32.214" v="43" actId="20577"/>
          <ac:spMkLst>
            <pc:docMk/>
            <pc:sldMk cId="1324578193" sldId="276"/>
            <ac:spMk id="4" creationId="{3398D157-5C91-4BC8-8BEC-926094DEC6B9}"/>
          </ac:spMkLst>
        </pc:spChg>
      </pc:sldChg>
      <pc:sldChg chg="modNotesTx">
        <pc:chgData name="Jonas Emil Vind" userId="9bcba4d9-f46c-49a3-9355-84dda85dcf0b" providerId="ADAL" clId="{D103BCFA-6A31-4352-A0C7-7E8742D51E16}" dt="2021-11-11T13:20:42.544" v="32" actId="20577"/>
        <pc:sldMkLst>
          <pc:docMk/>
          <pc:sldMk cId="3182449015" sldId="287"/>
        </pc:sldMkLst>
      </pc:sldChg>
      <pc:sldChg chg="modNotesTx">
        <pc:chgData name="Jonas Emil Vind" userId="9bcba4d9-f46c-49a3-9355-84dda85dcf0b" providerId="ADAL" clId="{D103BCFA-6A31-4352-A0C7-7E8742D51E16}" dt="2021-11-11T13:39:41.713" v="180" actId="20577"/>
        <pc:sldMkLst>
          <pc:docMk/>
          <pc:sldMk cId="1075707409" sldId="290"/>
        </pc:sldMkLst>
      </pc:sldChg>
      <pc:sldChg chg="modSp mod">
        <pc:chgData name="Jonas Emil Vind" userId="9bcba4d9-f46c-49a3-9355-84dda85dcf0b" providerId="ADAL" clId="{D103BCFA-6A31-4352-A0C7-7E8742D51E16}" dt="2021-11-11T13:45:02.970" v="207" actId="20577"/>
        <pc:sldMkLst>
          <pc:docMk/>
          <pc:sldMk cId="1413313461" sldId="293"/>
        </pc:sldMkLst>
        <pc:spChg chg="mod">
          <ac:chgData name="Jonas Emil Vind" userId="9bcba4d9-f46c-49a3-9355-84dda85dcf0b" providerId="ADAL" clId="{D103BCFA-6A31-4352-A0C7-7E8742D51E16}" dt="2021-11-11T13:45:02.970" v="207" actId="20577"/>
          <ac:spMkLst>
            <pc:docMk/>
            <pc:sldMk cId="1413313461" sldId="293"/>
            <ac:spMk id="4" creationId="{3398D157-5C91-4BC8-8BEC-926094DEC6B9}"/>
          </ac:spMkLst>
        </pc:spChg>
      </pc:sldChg>
      <pc:sldChg chg="addSp delSp modSp add mod">
        <pc:chgData name="Jonas Emil Vind" userId="9bcba4d9-f46c-49a3-9355-84dda85dcf0b" providerId="ADAL" clId="{D103BCFA-6A31-4352-A0C7-7E8742D51E16}" dt="2021-11-11T13:53:13.330" v="248" actId="1076"/>
        <pc:sldMkLst>
          <pc:docMk/>
          <pc:sldMk cId="1674914832" sldId="294"/>
        </pc:sldMkLst>
        <pc:spChg chg="add del mod">
          <ac:chgData name="Jonas Emil Vind" userId="9bcba4d9-f46c-49a3-9355-84dda85dcf0b" providerId="ADAL" clId="{D103BCFA-6A31-4352-A0C7-7E8742D51E16}" dt="2021-11-11T13:53:06.336" v="243"/>
          <ac:spMkLst>
            <pc:docMk/>
            <pc:sldMk cId="1674914832" sldId="294"/>
            <ac:spMk id="3" creationId="{11EA3047-BF54-41F9-9452-D88E06AF25F7}"/>
          </ac:spMkLst>
        </pc:spChg>
        <pc:spChg chg="mod">
          <ac:chgData name="Jonas Emil Vind" userId="9bcba4d9-f46c-49a3-9355-84dda85dcf0b" providerId="ADAL" clId="{D103BCFA-6A31-4352-A0C7-7E8742D51E16}" dt="2021-11-11T13:53:01.844" v="242" actId="20577"/>
          <ac:spMkLst>
            <pc:docMk/>
            <pc:sldMk cId="1674914832" sldId="294"/>
            <ac:spMk id="4" creationId="{3398D157-5C91-4BC8-8BEC-926094DEC6B9}"/>
          </ac:spMkLst>
        </pc:spChg>
        <pc:picChg chg="add mod">
          <ac:chgData name="Jonas Emil Vind" userId="9bcba4d9-f46c-49a3-9355-84dda85dcf0b" providerId="ADAL" clId="{D103BCFA-6A31-4352-A0C7-7E8742D51E16}" dt="2021-11-11T13:53:13.330" v="248" actId="1076"/>
          <ac:picMkLst>
            <pc:docMk/>
            <pc:sldMk cId="1674914832" sldId="294"/>
            <ac:picMk id="6" creationId="{FF1C12FE-EE42-493E-98A3-3A90B41C38E1}"/>
          </ac:picMkLst>
        </pc:picChg>
        <pc:picChg chg="del">
          <ac:chgData name="Jonas Emil Vind" userId="9bcba4d9-f46c-49a3-9355-84dda85dcf0b" providerId="ADAL" clId="{D103BCFA-6A31-4352-A0C7-7E8742D51E16}" dt="2021-11-11T13:52:54.736" v="220" actId="478"/>
          <ac:picMkLst>
            <pc:docMk/>
            <pc:sldMk cId="1674914832" sldId="294"/>
            <ac:picMk id="8" creationId="{27523554-66D3-437D-93DE-7209E177CC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6B840-9313-4D0A-980A-9DCDF7EEA5A8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AC118-EA56-4ADD-8132-CEA595583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46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Coherence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go and </a:t>
            </a:r>
            <a:r>
              <a:rPr lang="da-DK" dirty="0" err="1"/>
              <a:t>wait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AC118-EA56-4ADD-8132-CEA59558383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473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Prøv at vende det om så først tag min() / max() og derefter tag </a:t>
            </a:r>
            <a:r>
              <a:rPr lang="da-DK" dirty="0" err="1"/>
              <a:t>mean</a:t>
            </a:r>
            <a:r>
              <a:rPr lang="da-DK" dirty="0"/>
              <a:t>() på tværs af dem</a:t>
            </a:r>
          </a:p>
          <a:p>
            <a:r>
              <a:rPr lang="da-DK" dirty="0"/>
              <a:t>Kig på arealet under kurven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AC118-EA56-4ADD-8132-CEA59558383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1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6537-2C11-4E86-99B8-D79B36AF4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10008-D489-414B-B96C-F2CC26634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2EF0E-8B25-41AC-9A5A-73680775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99B9-0A18-4DCC-A73C-CE6A3A99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755BD-BDB2-437D-A0E4-FB4FE83D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51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C6F2-262D-4FA1-984A-2433AF56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06D7E-7674-4FFE-8CB0-14621AE2E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ACAE7-EFD5-4566-91FA-E3CA6464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8C10B-68CB-4AAF-9669-EB86165A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73304-EE0E-49E7-B115-69F30E84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94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94067-8836-40DE-BAC2-B528DE2FB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614E2-0435-45E6-8077-39E526604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A8FAB-622A-4BF8-B6C9-BE83FDE0C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55A08-BF68-4DCE-B962-BCF2FD73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25A8D-4C64-489F-A5A5-EEA16E2E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01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0326-BC56-4D89-97B1-0A9ECCE6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220FB-1BB8-4D5D-9E70-AF51C9A8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50852-298E-4EDE-A055-CF6524EC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092E-A244-4139-BB31-36BA12F8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D1DD3-8B8A-47C3-902A-F2EABD7D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0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136E-B712-4C26-9F9B-69903BD1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66B3-B03F-48F8-9A08-1B581ED5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B761C-D16A-4C14-B4B4-85EC8E1D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EFC2-62BE-4A4C-94B3-DA60A479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E82BD-62FD-4D57-9DCF-EFB3D975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1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B249-DC71-40AF-82E6-88ED4015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CEC56-6ABF-42EE-A243-2F2BF3F0B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6EB46-8317-4EFA-9344-338D6CA65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02D2D-F906-45D5-A22C-CCB04DE0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36A39-C54E-4597-8976-EFCF3928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4E2DC-96A1-44CB-92B0-7E12E742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82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EEF0-E4AF-458A-9B4B-4320CAB5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AC080-CC0E-4430-96E0-4C88BCD18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DDB4C-EB38-4926-8FE6-7A38D0799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038A0-EA9B-4B48-B35C-2F6D5A743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7B437-D5B3-4467-B305-6C037E5A0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A9B18-3E61-4E24-BEB4-E580B576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9C0AC-DA78-4EEC-BC74-533E9B8D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A2C54-F907-48E5-AEC4-1032EDAB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30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C7A8-C506-4035-A8C0-88CC57BD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DB743-B0BF-44B5-80AC-05C80945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6D142-3F83-4752-ABEA-34291C9B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98F72-A9C5-438E-B38D-E3D3D4EB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7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4E6FF-6950-437D-ABB2-6DCB081A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7BDAE-2233-426F-85B5-66DB010F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C8635-45E9-49DE-B14E-BB8DC023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4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8EA1-CB15-4338-8697-ABBA6FEF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8E534-0BF5-416F-926F-DF603654E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5EB54-F46F-45BB-9E2F-3F1E2239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6B22A-3005-4338-987E-284509C5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212DF-9259-4C3C-9999-BFDA8C29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3274F-5290-4DAC-94CB-52561979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42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D38F-BAA4-4D94-9D4D-B973431C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7618E-9F77-4170-B2C9-7C9FFA6AF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EDDC4-15CB-41B2-B8FA-FEDF1EFDB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4D92C-5424-4B5F-B074-149E1919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A5CD2-E81D-4237-A471-C577A577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4C404-828A-4EDB-9AAE-172AEA0D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11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98B6B-A633-45A2-9FAF-4C683553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ED90-2580-4535-9C73-7AAABD838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EAE8A-34D1-4146-8849-FA4018860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66C92-F943-4AC9-AF3A-CF4946C553B6}" type="datetimeFigureOut">
              <a:rPr lang="en-GB" smtClean="0"/>
              <a:t>11/11/2021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DD6B-7165-4228-8D29-EE1A7B4B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8630-38D4-4CE2-A203-41144BC07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413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Electricity Mismatch Analysis</a:t>
            </a:r>
          </a:p>
        </p:txBody>
      </p:sp>
    </p:spTree>
    <p:extLst>
      <p:ext uri="{BB962C8B-B14F-4D97-AF65-F5344CB8AC3E}">
        <p14:creationId xmlns:p14="http://schemas.microsoft.com/office/powerpoint/2010/main" val="98789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Covariance</a:t>
            </a:r>
          </a:p>
        </p:txBody>
      </p:sp>
      <p:pic>
        <p:nvPicPr>
          <p:cNvPr id="5" name="Content Placeholder 4" descr="Chart, polygon&#10;&#10;Description automatically generated">
            <a:extLst>
              <a:ext uri="{FF2B5EF4-FFF2-40B4-BE49-F238E27FC236}">
                <a16:creationId xmlns:a16="http://schemas.microsoft.com/office/drawing/2014/main" id="{C3CD3885-DBBE-44E5-973D-1452317AF3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69089"/>
            <a:ext cx="5181600" cy="4921584"/>
          </a:xfrm>
        </p:spPr>
      </p:pic>
      <p:pic>
        <p:nvPicPr>
          <p:cNvPr id="8" name="Content Placeholder 7" descr="Chart, polygon&#10;&#10;Description automatically generated">
            <a:extLst>
              <a:ext uri="{FF2B5EF4-FFF2-40B4-BE49-F238E27FC236}">
                <a16:creationId xmlns:a16="http://schemas.microsoft.com/office/drawing/2014/main" id="{AEE8D7BC-EFDE-49A1-86D1-4B56ACDA5D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652994"/>
            <a:ext cx="5181600" cy="4953775"/>
          </a:xfrm>
        </p:spPr>
      </p:pic>
    </p:spTree>
    <p:extLst>
      <p:ext uri="{BB962C8B-B14F-4D97-AF65-F5344CB8AC3E}">
        <p14:creationId xmlns:p14="http://schemas.microsoft.com/office/powerpoint/2010/main" val="159400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- Between Networks</a:t>
            </a:r>
          </a:p>
        </p:txBody>
      </p:sp>
      <p:pic>
        <p:nvPicPr>
          <p:cNvPr id="3" name="Content Placeholder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6B9C8A3-7ADE-4B36-949F-741CBD0231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0" y="1825625"/>
            <a:ext cx="4839300" cy="4351338"/>
          </a:xfrm>
        </p:spPr>
      </p:pic>
      <p:pic>
        <p:nvPicPr>
          <p:cNvPr id="6" name="Content Placeholder 5" descr="Table&#10;&#10;Description automatically generated with low confidence">
            <a:extLst>
              <a:ext uri="{FF2B5EF4-FFF2-40B4-BE49-F238E27FC236}">
                <a16:creationId xmlns:a16="http://schemas.microsoft.com/office/drawing/2014/main" id="{AB27E17B-CF2B-484E-BD3E-AC1B04DAC5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350" y="1825625"/>
            <a:ext cx="4839300" cy="4351338"/>
          </a:xfrm>
        </p:spPr>
      </p:pic>
    </p:spTree>
    <p:extLst>
      <p:ext uri="{BB962C8B-B14F-4D97-AF65-F5344CB8AC3E}">
        <p14:creationId xmlns:p14="http://schemas.microsoft.com/office/powerpoint/2010/main" val="318244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Heating Mismatch Analysis</a:t>
            </a:r>
          </a:p>
        </p:txBody>
      </p:sp>
    </p:spTree>
    <p:extLst>
      <p:ext uri="{BB962C8B-B14F-4D97-AF65-F5344CB8AC3E}">
        <p14:creationId xmlns:p14="http://schemas.microsoft.com/office/powerpoint/2010/main" val="268192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Heating </a:t>
            </a:r>
            <a:r>
              <a:rPr lang="da-DK" dirty="0" err="1"/>
              <a:t>Production</a:t>
            </a:r>
            <a:endParaRPr lang="en-GB" dirty="0"/>
          </a:p>
        </p:txBody>
      </p:sp>
      <p:pic>
        <p:nvPicPr>
          <p:cNvPr id="3" name="Content Placeholder 2" descr="Chart&#10;&#10;Description automatically generated">
            <a:extLst>
              <a:ext uri="{FF2B5EF4-FFF2-40B4-BE49-F238E27FC236}">
                <a16:creationId xmlns:a16="http://schemas.microsoft.com/office/drawing/2014/main" id="{E64A11B6-C8A8-4016-83EF-08381F4333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08" y="1393825"/>
            <a:ext cx="4791584" cy="5099050"/>
          </a:xfr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E4C2D2F7-3AD2-4180-8B7C-D8F02D1D9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08" y="1393825"/>
            <a:ext cx="4791584" cy="5099050"/>
          </a:xfrm>
        </p:spPr>
      </p:pic>
    </p:spTree>
    <p:extLst>
      <p:ext uri="{BB962C8B-B14F-4D97-AF65-F5344CB8AC3E}">
        <p14:creationId xmlns:p14="http://schemas.microsoft.com/office/powerpoint/2010/main" val="1058725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Heating Storage </a:t>
            </a:r>
            <a:r>
              <a:rPr lang="da-DK" dirty="0" err="1"/>
              <a:t>Production</a:t>
            </a:r>
            <a:endParaRPr lang="en-GB" dirty="0"/>
          </a:p>
        </p:txBody>
      </p:sp>
      <p:pic>
        <p:nvPicPr>
          <p:cNvPr id="3" name="Content Placeholder 2" descr="Chart&#10;&#10;Description automatically generated">
            <a:extLst>
              <a:ext uri="{FF2B5EF4-FFF2-40B4-BE49-F238E27FC236}">
                <a16:creationId xmlns:a16="http://schemas.microsoft.com/office/drawing/2014/main" id="{D6BB89E6-E383-46C4-8201-5DEAA8ADD7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05" y="1393825"/>
            <a:ext cx="4736789" cy="5099050"/>
          </a:xfrm>
        </p:spPr>
      </p:pic>
      <p:pic>
        <p:nvPicPr>
          <p:cNvPr id="6" name="Content Placeholder 5" descr="Chart, funnel chart&#10;&#10;Description automatically generated">
            <a:extLst>
              <a:ext uri="{FF2B5EF4-FFF2-40B4-BE49-F238E27FC236}">
                <a16:creationId xmlns:a16="http://schemas.microsoft.com/office/drawing/2014/main" id="{8A411AD1-FC92-4AE6-9D3F-7088733A5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05" y="1393825"/>
            <a:ext cx="4736789" cy="5099050"/>
          </a:xfrm>
        </p:spPr>
      </p:pic>
    </p:spTree>
    <p:extLst>
      <p:ext uri="{BB962C8B-B14F-4D97-AF65-F5344CB8AC3E}">
        <p14:creationId xmlns:p14="http://schemas.microsoft.com/office/powerpoint/2010/main" val="132457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PCA – Change in components</a:t>
            </a:r>
            <a:endParaRPr lang="en-GB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F6F7431-CE74-42B1-8D7C-6BD5AA99F9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32" y="1825625"/>
            <a:ext cx="4672136" cy="4351338"/>
          </a:xfrm>
        </p:spPr>
      </p:pic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35BF0380-3D06-418C-B827-58E5CC2823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32" y="1825625"/>
            <a:ext cx="4672136" cy="4351338"/>
          </a:xfrm>
        </p:spPr>
      </p:pic>
    </p:spTree>
    <p:extLst>
      <p:ext uri="{BB962C8B-B14F-4D97-AF65-F5344CB8AC3E}">
        <p14:creationId xmlns:p14="http://schemas.microsoft.com/office/powerpoint/2010/main" val="461212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Contribution</a:t>
            </a: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70560F14-3AB2-427B-A08F-19D43F5D5E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47" y="1401763"/>
            <a:ext cx="4703106" cy="5456237"/>
          </a:xfrm>
        </p:spPr>
      </p:pic>
      <p:pic>
        <p:nvPicPr>
          <p:cNvPr id="8" name="Content Placeholder 7" descr="Shape&#10;&#10;Description automatically generated">
            <a:extLst>
              <a:ext uri="{FF2B5EF4-FFF2-40B4-BE49-F238E27FC236}">
                <a16:creationId xmlns:a16="http://schemas.microsoft.com/office/drawing/2014/main" id="{9C83E0AF-77F8-45A0-B57D-DFC6E72B92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47" y="1401763"/>
            <a:ext cx="4703106" cy="5456237"/>
          </a:xfrm>
        </p:spPr>
      </p:pic>
    </p:spTree>
    <p:extLst>
      <p:ext uri="{BB962C8B-B14F-4D97-AF65-F5344CB8AC3E}">
        <p14:creationId xmlns:p14="http://schemas.microsoft.com/office/powerpoint/2010/main" val="315961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Response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228567-48CC-4340-A144-CE61F75ADD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39" y="1401763"/>
            <a:ext cx="4657521" cy="5456237"/>
          </a:xfrm>
        </p:spPr>
      </p:pic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E1B16220-4BB2-4A10-B596-5933730EF7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39" y="1401763"/>
            <a:ext cx="4657521" cy="5456237"/>
          </a:xfrm>
        </p:spPr>
      </p:pic>
    </p:spTree>
    <p:extLst>
      <p:ext uri="{BB962C8B-B14F-4D97-AF65-F5344CB8AC3E}">
        <p14:creationId xmlns:p14="http://schemas.microsoft.com/office/powerpoint/2010/main" val="157359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Response (covariance terms)</a:t>
            </a:r>
          </a:p>
        </p:txBody>
      </p:sp>
      <p:pic>
        <p:nvPicPr>
          <p:cNvPr id="5" name="Content Placeholder 4" descr="Shape, polygon&#10;&#10;Description automatically generated">
            <a:extLst>
              <a:ext uri="{FF2B5EF4-FFF2-40B4-BE49-F238E27FC236}">
                <a16:creationId xmlns:a16="http://schemas.microsoft.com/office/drawing/2014/main" id="{60FE66EE-C7CB-4531-8D81-A85A715A2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97192"/>
            <a:ext cx="5181600" cy="4865378"/>
          </a:xfrm>
        </p:spPr>
      </p:pic>
      <p:pic>
        <p:nvPicPr>
          <p:cNvPr id="8" name="Content Placeholder 7" descr="Shape, arrow, polygon&#10;&#10;Description automatically generated">
            <a:extLst>
              <a:ext uri="{FF2B5EF4-FFF2-40B4-BE49-F238E27FC236}">
                <a16:creationId xmlns:a16="http://schemas.microsoft.com/office/drawing/2014/main" id="{302D8878-0F8E-4CB7-A560-D2E1315C04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697192"/>
            <a:ext cx="5181600" cy="4865378"/>
          </a:xfrm>
        </p:spPr>
      </p:pic>
    </p:spTree>
    <p:extLst>
      <p:ext uri="{BB962C8B-B14F-4D97-AF65-F5344CB8AC3E}">
        <p14:creationId xmlns:p14="http://schemas.microsoft.com/office/powerpoint/2010/main" val="228927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Covariance</a:t>
            </a:r>
          </a:p>
        </p:txBody>
      </p:sp>
      <p:pic>
        <p:nvPicPr>
          <p:cNvPr id="5" name="Content Placeholder 4" descr="Graphical user interface, application, Excel, PowerPoint, polygon&#10;&#10;Description automatically generated">
            <a:extLst>
              <a:ext uri="{FF2B5EF4-FFF2-40B4-BE49-F238E27FC236}">
                <a16:creationId xmlns:a16="http://schemas.microsoft.com/office/drawing/2014/main" id="{2B3E986B-AC19-436C-8C79-05AA6F333B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69089"/>
            <a:ext cx="5181600" cy="4921584"/>
          </a:xfrm>
        </p:spPr>
      </p:pic>
      <p:pic>
        <p:nvPicPr>
          <p:cNvPr id="8" name="Content Placeholder 7" descr="Graphical user interface, application, Excel, polygon&#10;&#10;Description automatically generated">
            <a:extLst>
              <a:ext uri="{FF2B5EF4-FFF2-40B4-BE49-F238E27FC236}">
                <a16:creationId xmlns:a16="http://schemas.microsoft.com/office/drawing/2014/main" id="{144CD97D-14BD-406D-9341-88F044FE91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669089"/>
            <a:ext cx="5181600" cy="4921584"/>
          </a:xfrm>
        </p:spPr>
      </p:pic>
    </p:spTree>
    <p:extLst>
      <p:ext uri="{BB962C8B-B14F-4D97-AF65-F5344CB8AC3E}">
        <p14:creationId xmlns:p14="http://schemas.microsoft.com/office/powerpoint/2010/main" val="78809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- </a:t>
            </a:r>
            <a:r>
              <a:rPr lang="da-DK" dirty="0" err="1"/>
              <a:t>Curtailment</a:t>
            </a:r>
            <a:endParaRPr lang="en-GB" dirty="0"/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27523554-66D3-437D-93DE-7209E177C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45" y="1518335"/>
            <a:ext cx="5369709" cy="5059064"/>
          </a:xfrm>
        </p:spPr>
      </p:pic>
    </p:spTree>
    <p:extLst>
      <p:ext uri="{BB962C8B-B14F-4D97-AF65-F5344CB8AC3E}">
        <p14:creationId xmlns:p14="http://schemas.microsoft.com/office/powerpoint/2010/main" val="100296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- Between Networks</a:t>
            </a:r>
          </a:p>
        </p:txBody>
      </p:sp>
      <p:pic>
        <p:nvPicPr>
          <p:cNvPr id="3" name="Content Placeholder 2" descr="Calendar&#10;&#10;Description automatically generated">
            <a:extLst>
              <a:ext uri="{FF2B5EF4-FFF2-40B4-BE49-F238E27FC236}">
                <a16:creationId xmlns:a16="http://schemas.microsoft.com/office/drawing/2014/main" id="{44B7A8D3-D210-4DC5-AC94-2CB04EF49C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7" y="1825625"/>
            <a:ext cx="4916765" cy="4351338"/>
          </a:xfrm>
        </p:spPr>
      </p:pic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E7130EC5-475A-4F8F-889B-4CA1631372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17" y="1825625"/>
            <a:ext cx="4916765" cy="4351338"/>
          </a:xfrm>
        </p:spPr>
      </p:pic>
    </p:spTree>
    <p:extLst>
      <p:ext uri="{BB962C8B-B14F-4D97-AF65-F5344CB8AC3E}">
        <p14:creationId xmlns:p14="http://schemas.microsoft.com/office/powerpoint/2010/main" val="406144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Electricity Mismatch Analysis</a:t>
            </a:r>
          </a:p>
        </p:txBody>
      </p:sp>
    </p:spTree>
    <p:extLst>
      <p:ext uri="{BB962C8B-B14F-4D97-AF65-F5344CB8AC3E}">
        <p14:creationId xmlns:p14="http://schemas.microsoft.com/office/powerpoint/2010/main" val="342981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Mean </a:t>
            </a:r>
            <a:r>
              <a:rPr lang="da-DK" dirty="0" err="1"/>
              <a:t>values</a:t>
            </a:r>
            <a:endParaRPr lang="en-GB" dirty="0"/>
          </a:p>
        </p:txBody>
      </p:sp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B59D6A26-A1FE-4FEF-BAC2-2784F29E63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60" y="1962178"/>
            <a:ext cx="4233680" cy="4078232"/>
          </a:xfrm>
        </p:spPr>
      </p:pic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E1FFA577-6A7E-4419-8077-3A1630D031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0" y="1962178"/>
            <a:ext cx="4233680" cy="4078232"/>
          </a:xfrm>
        </p:spPr>
      </p:pic>
    </p:spTree>
    <p:extLst>
      <p:ext uri="{BB962C8B-B14F-4D97-AF65-F5344CB8AC3E}">
        <p14:creationId xmlns:p14="http://schemas.microsoft.com/office/powerpoint/2010/main" val="1075707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PCA – Change in components</a:t>
            </a:r>
            <a:endParaRPr lang="en-GB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C959C83-48B3-4E95-960B-A8DDBC60A4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32" y="1825625"/>
            <a:ext cx="4672136" cy="4351338"/>
          </a:xfrm>
        </p:spPr>
      </p:pic>
      <p:pic>
        <p:nvPicPr>
          <p:cNvPr id="3" name="Content Placeholder 2" descr="Chart, bar chart&#10;&#10;Description automatically generated">
            <a:extLst>
              <a:ext uri="{FF2B5EF4-FFF2-40B4-BE49-F238E27FC236}">
                <a16:creationId xmlns:a16="http://schemas.microsoft.com/office/drawing/2014/main" id="{AF30252B-8810-4F74-A4FF-82B702881A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32" y="1825625"/>
            <a:ext cx="4672136" cy="4351338"/>
          </a:xfrm>
        </p:spPr>
      </p:pic>
    </p:spTree>
    <p:extLst>
      <p:ext uri="{BB962C8B-B14F-4D97-AF65-F5344CB8AC3E}">
        <p14:creationId xmlns:p14="http://schemas.microsoft.com/office/powerpoint/2010/main" val="1457542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Electricity Mismatch Analysis</a:t>
            </a:r>
          </a:p>
        </p:txBody>
      </p:sp>
    </p:spTree>
    <p:extLst>
      <p:ext uri="{BB962C8B-B14F-4D97-AF65-F5344CB8AC3E}">
        <p14:creationId xmlns:p14="http://schemas.microsoft.com/office/powerpoint/2010/main" val="9115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Mean </a:t>
            </a:r>
            <a:r>
              <a:rPr lang="da-DK" dirty="0" err="1"/>
              <a:t>values</a:t>
            </a:r>
            <a:endParaRPr lang="en-GB" dirty="0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D427C558-CD12-4193-9480-202438901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60" y="1962178"/>
            <a:ext cx="4233680" cy="4078232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FAED5C6B-81F3-4C2E-8261-A28505ADEF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60" y="1962178"/>
            <a:ext cx="4233680" cy="4078232"/>
          </a:xfrm>
        </p:spPr>
      </p:pic>
    </p:spTree>
    <p:extLst>
      <p:ext uri="{BB962C8B-B14F-4D97-AF65-F5344CB8AC3E}">
        <p14:creationId xmlns:p14="http://schemas.microsoft.com/office/powerpoint/2010/main" val="3624320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PCA – Change in components</a:t>
            </a:r>
            <a:endParaRPr lang="en-GB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6AAA9338-E7C8-42C1-A575-E55B9112CC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32" y="1825625"/>
            <a:ext cx="4672136" cy="4351338"/>
          </a:xfrm>
        </p:spPr>
      </p:pic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05A6DEF5-E81B-453E-B79B-B580EF36CB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32" y="1825625"/>
            <a:ext cx="4672136" cy="4351338"/>
          </a:xfrm>
        </p:spPr>
      </p:pic>
    </p:spTree>
    <p:extLst>
      <p:ext uri="{BB962C8B-B14F-4D97-AF65-F5344CB8AC3E}">
        <p14:creationId xmlns:p14="http://schemas.microsoft.com/office/powerpoint/2010/main" val="1140901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Between mismatch and price</a:t>
            </a:r>
          </a:p>
        </p:txBody>
      </p:sp>
    </p:spTree>
    <p:extLst>
      <p:ext uri="{BB962C8B-B14F-4D97-AF65-F5344CB8AC3E}">
        <p14:creationId xmlns:p14="http://schemas.microsoft.com/office/powerpoint/2010/main" val="4141812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Coherence</a:t>
            </a:r>
            <a:r>
              <a:rPr lang="da-DK" dirty="0"/>
              <a:t> – Method 2</a:t>
            </a:r>
            <a:endParaRPr lang="en-GB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2D018F9C-6869-4A10-8268-25EC89174E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34" y="1962178"/>
            <a:ext cx="4192532" cy="4078232"/>
          </a:xfrm>
        </p:spPr>
      </p:pic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699ACD7D-83BD-4DA8-B9AE-309A925CA8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34" y="1962178"/>
            <a:ext cx="4192532" cy="4078232"/>
          </a:xfrm>
        </p:spPr>
      </p:pic>
    </p:spTree>
    <p:extLst>
      <p:ext uri="{BB962C8B-B14F-4D97-AF65-F5344CB8AC3E}">
        <p14:creationId xmlns:p14="http://schemas.microsoft.com/office/powerpoint/2010/main" val="141331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</a:t>
            </a:r>
            <a:r>
              <a:rPr lang="da-DK" dirty="0" err="1"/>
              <a:t>Variance</a:t>
            </a:r>
            <a:r>
              <a:rPr lang="da-DK" dirty="0"/>
              <a:t> &amp; Cross </a:t>
            </a:r>
            <a:r>
              <a:rPr lang="da-DK" dirty="0" err="1"/>
              <a:t>Corilation</a:t>
            </a:r>
            <a:endParaRPr lang="en-GB" dirty="0"/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FF1C12FE-EE42-493E-98A3-3A90B41C3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3" y="1690688"/>
            <a:ext cx="11680194" cy="4348162"/>
          </a:xfrm>
        </p:spPr>
      </p:pic>
    </p:spTree>
    <p:extLst>
      <p:ext uri="{BB962C8B-B14F-4D97-AF65-F5344CB8AC3E}">
        <p14:creationId xmlns:p14="http://schemas.microsoft.com/office/powerpoint/2010/main" val="167491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</a:t>
            </a:r>
            <a:r>
              <a:rPr lang="da-DK" dirty="0" err="1"/>
              <a:t>Electricity</a:t>
            </a:r>
            <a:r>
              <a:rPr lang="da-DK" dirty="0"/>
              <a:t> </a:t>
            </a:r>
            <a:r>
              <a:rPr lang="da-DK" dirty="0" err="1"/>
              <a:t>Production</a:t>
            </a:r>
            <a:endParaRPr lang="en-GB" dirty="0"/>
          </a:p>
        </p:txBody>
      </p:sp>
      <p:pic>
        <p:nvPicPr>
          <p:cNvPr id="3" name="Content Placeholder 2" descr="Chart, line chart&#10;&#10;Description automatically generated">
            <a:extLst>
              <a:ext uri="{FF2B5EF4-FFF2-40B4-BE49-F238E27FC236}">
                <a16:creationId xmlns:a16="http://schemas.microsoft.com/office/drawing/2014/main" id="{883C02F4-435B-4552-AFDA-541DAB96B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08" y="1393825"/>
            <a:ext cx="4791584" cy="5099050"/>
          </a:xfr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EF73CC79-E9B1-4D0F-BD16-63B80DC13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08" y="1393825"/>
            <a:ext cx="4791584" cy="5099050"/>
          </a:xfrm>
        </p:spPr>
      </p:pic>
    </p:spTree>
    <p:extLst>
      <p:ext uri="{BB962C8B-B14F-4D97-AF65-F5344CB8AC3E}">
        <p14:creationId xmlns:p14="http://schemas.microsoft.com/office/powerpoint/2010/main" val="69651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</a:t>
            </a:r>
            <a:r>
              <a:rPr lang="da-DK" dirty="0" err="1"/>
              <a:t>Electricity</a:t>
            </a:r>
            <a:r>
              <a:rPr lang="da-DK" dirty="0"/>
              <a:t> Storage </a:t>
            </a:r>
            <a:r>
              <a:rPr lang="da-DK" dirty="0" err="1"/>
              <a:t>Production</a:t>
            </a:r>
            <a:endParaRPr lang="en-GB" dirty="0"/>
          </a:p>
        </p:txBody>
      </p:sp>
      <p:pic>
        <p:nvPicPr>
          <p:cNvPr id="3" name="Content Placeholder 2" descr="Chart&#10;&#10;Description automatically generated">
            <a:extLst>
              <a:ext uri="{FF2B5EF4-FFF2-40B4-BE49-F238E27FC236}">
                <a16:creationId xmlns:a16="http://schemas.microsoft.com/office/drawing/2014/main" id="{6B17B82D-8403-4BB0-8402-D2D650E8E0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3" y="1393825"/>
            <a:ext cx="4797673" cy="5099050"/>
          </a:xfr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2C74E3B-9A3E-4E6F-9F6C-1C96013CA9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63" y="1393825"/>
            <a:ext cx="4797673" cy="5099050"/>
          </a:xfrm>
        </p:spPr>
      </p:pic>
    </p:spTree>
    <p:extLst>
      <p:ext uri="{BB962C8B-B14F-4D97-AF65-F5344CB8AC3E}">
        <p14:creationId xmlns:p14="http://schemas.microsoft.com/office/powerpoint/2010/main" val="130291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PCA – Change in components</a:t>
            </a:r>
            <a:endParaRPr lang="en-GB" dirty="0"/>
          </a:p>
        </p:txBody>
      </p:sp>
      <p:pic>
        <p:nvPicPr>
          <p:cNvPr id="19" name="Content Placeholder 18" descr="Chart, bar chart&#10;&#10;Description automatically generated">
            <a:extLst>
              <a:ext uri="{FF2B5EF4-FFF2-40B4-BE49-F238E27FC236}">
                <a16:creationId xmlns:a16="http://schemas.microsoft.com/office/drawing/2014/main" id="{2BBC27A4-7784-4708-B526-4DF5672DD7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32" y="1825625"/>
            <a:ext cx="4672136" cy="4351338"/>
          </a:xfrm>
        </p:spPr>
      </p:pic>
      <p:pic>
        <p:nvPicPr>
          <p:cNvPr id="21" name="Content Placeholder 20" descr="Chart, bar chart&#10;&#10;Description automatically generated">
            <a:extLst>
              <a:ext uri="{FF2B5EF4-FFF2-40B4-BE49-F238E27FC236}">
                <a16:creationId xmlns:a16="http://schemas.microsoft.com/office/drawing/2014/main" id="{71F1548C-91E0-4032-A5FB-807A7C2A07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32" y="1825625"/>
            <a:ext cx="4672136" cy="4351338"/>
          </a:xfrm>
        </p:spPr>
      </p:pic>
    </p:spTree>
    <p:extLst>
      <p:ext uri="{BB962C8B-B14F-4D97-AF65-F5344CB8AC3E}">
        <p14:creationId xmlns:p14="http://schemas.microsoft.com/office/powerpoint/2010/main" val="419081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Contribution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9F6F592-5F11-4C7A-B76A-F7696A7B24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47" y="1401763"/>
            <a:ext cx="4703106" cy="5456237"/>
          </a:xfrm>
        </p:spPr>
      </p:pic>
      <p:pic>
        <p:nvPicPr>
          <p:cNvPr id="8" name="Content Placeholder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07EB1A6-2618-4D7E-BE79-0C8A808714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94" y="1401763"/>
            <a:ext cx="4669412" cy="5456237"/>
          </a:xfrm>
        </p:spPr>
      </p:pic>
    </p:spTree>
    <p:extLst>
      <p:ext uri="{BB962C8B-B14F-4D97-AF65-F5344CB8AC3E}">
        <p14:creationId xmlns:p14="http://schemas.microsoft.com/office/powerpoint/2010/main" val="115215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Response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A1D53F3-E6AE-4853-800C-F9DC123B45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86" y="1401763"/>
            <a:ext cx="4623828" cy="5456237"/>
          </a:xfrm>
        </p:spPr>
      </p:pic>
      <p:pic>
        <p:nvPicPr>
          <p:cNvPr id="8" name="Content Placeholder 7" descr="Chart&#10;&#10;Description automatically generated with low confidence">
            <a:extLst>
              <a:ext uri="{FF2B5EF4-FFF2-40B4-BE49-F238E27FC236}">
                <a16:creationId xmlns:a16="http://schemas.microsoft.com/office/drawing/2014/main" id="{B3523A40-CACF-4B3F-AB5A-822D9FAF6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86" y="1401763"/>
            <a:ext cx="4623828" cy="5456237"/>
          </a:xfrm>
        </p:spPr>
      </p:pic>
    </p:spTree>
    <p:extLst>
      <p:ext uri="{BB962C8B-B14F-4D97-AF65-F5344CB8AC3E}">
        <p14:creationId xmlns:p14="http://schemas.microsoft.com/office/powerpoint/2010/main" val="356024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Response (covariance terms)</a:t>
            </a:r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A3B52592-34B4-4673-BA6C-0D9199CB1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97192"/>
            <a:ext cx="5181600" cy="4865378"/>
          </a:xfrm>
        </p:spPr>
      </p:pic>
      <p:pic>
        <p:nvPicPr>
          <p:cNvPr id="8" name="Content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7F997D93-3D32-40D2-A0FA-7394384633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697192"/>
            <a:ext cx="5181600" cy="4865378"/>
          </a:xfrm>
        </p:spPr>
      </p:pic>
    </p:spTree>
    <p:extLst>
      <p:ext uri="{BB962C8B-B14F-4D97-AF65-F5344CB8AC3E}">
        <p14:creationId xmlns:p14="http://schemas.microsoft.com/office/powerpoint/2010/main" val="88011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175</Words>
  <Application>Microsoft Office PowerPoint</Application>
  <PresentationFormat>Widescreen</PresentationFormat>
  <Paragraphs>38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Transition Path</vt:lpstr>
      <vt:lpstr>Pre-analysis - Curtailment</vt:lpstr>
      <vt:lpstr>Pre-analysis – Variance &amp; Cross Corilation</vt:lpstr>
      <vt:lpstr>Pre-analysis – Electricity Production</vt:lpstr>
      <vt:lpstr>Pre-analysis – Electricity Storage Production</vt:lpstr>
      <vt:lpstr>PCA – Change in components</vt:lpstr>
      <vt:lpstr>PCA – Change in Contribution</vt:lpstr>
      <vt:lpstr>PCA – Change in Response</vt:lpstr>
      <vt:lpstr>PCA – Change in Response (covariance terms)</vt:lpstr>
      <vt:lpstr>PCA – Change in Covariance</vt:lpstr>
      <vt:lpstr>Coherence - Between Networks</vt:lpstr>
      <vt:lpstr>Transition Path</vt:lpstr>
      <vt:lpstr>Pre-analysis – Heating Production</vt:lpstr>
      <vt:lpstr>Pre-analysis – Heating Storage Production</vt:lpstr>
      <vt:lpstr>PCA – Change in components</vt:lpstr>
      <vt:lpstr>PCA – Change in Contribution</vt:lpstr>
      <vt:lpstr>PCA – Change in Response</vt:lpstr>
      <vt:lpstr>PCA – Change in Response (covariance terms)</vt:lpstr>
      <vt:lpstr>PCA – Change in Covariance</vt:lpstr>
      <vt:lpstr>Coherence - Between Networks</vt:lpstr>
      <vt:lpstr>Transition Path</vt:lpstr>
      <vt:lpstr>Pre-analysis – Mean values</vt:lpstr>
      <vt:lpstr>PCA – Change in components</vt:lpstr>
      <vt:lpstr>Transition Path</vt:lpstr>
      <vt:lpstr>Pre-analysis – Mean values</vt:lpstr>
      <vt:lpstr>PCA – Change in components</vt:lpstr>
      <vt:lpstr>Transition Path</vt:lpstr>
      <vt:lpstr>Coherence – Method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 Path</dc:title>
  <dc:creator>Jonas Emil Vind</dc:creator>
  <cp:lastModifiedBy>Jonas Emil Vind</cp:lastModifiedBy>
  <cp:revision>1</cp:revision>
  <dcterms:created xsi:type="dcterms:W3CDTF">2021-11-11T12:03:08Z</dcterms:created>
  <dcterms:modified xsi:type="dcterms:W3CDTF">2021-11-11T13:53:15Z</dcterms:modified>
</cp:coreProperties>
</file>